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D9EB75-4F3B-4B57-8D1A-200DC3C4332C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293ED9-F3FA-487A-9C49-DBBBA8A2FD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gorova-YN@rambler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Научная школа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600" dirty="0" smtClean="0"/>
              <a:t>Зашита информации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Егорова </a:t>
            </a:r>
            <a:r>
              <a:rPr lang="ru-RU" sz="4000" dirty="0"/>
              <a:t>Юлия Николаевна  </a:t>
            </a:r>
            <a:r>
              <a:rPr lang="ru-RU" sz="4000" dirty="0" smtClean="0"/>
              <a:t>-руководитель  </a:t>
            </a:r>
            <a:r>
              <a:rPr lang="ru-RU" sz="4000" dirty="0"/>
              <a:t>научной </a:t>
            </a:r>
            <a:r>
              <a:rPr lang="ru-RU" sz="4000" dirty="0" smtClean="0"/>
              <a:t>школы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Доцент кафедры компьютерных технологий, кандидат </a:t>
            </a:r>
            <a:r>
              <a:rPr lang="ru-RU" dirty="0"/>
              <a:t>педагогических  </a:t>
            </a:r>
            <a:r>
              <a:rPr lang="ru-RU" dirty="0" smtClean="0"/>
              <a:t>наук, член-корреспондент </a:t>
            </a:r>
            <a:r>
              <a:rPr lang="ru-RU" dirty="0"/>
              <a:t>Академии информатизации Российской Академии образования. </a:t>
            </a:r>
            <a:r>
              <a:rPr lang="ru-RU" dirty="0" smtClean="0"/>
              <a:t>Является </a:t>
            </a:r>
            <a:r>
              <a:rPr lang="ru-RU" dirty="0"/>
              <a:t>автором более 100 публикаций, в том числе монографии «Теоретические и практические аспекты мультимедиа технологии», учебных пособий «Дидактический аспект содержания технологий преподавания информатики в высших учебных заведениях»,  «Информационные технологии», «Технологии программирования»,  «Системы искусственного интеллекта», «Сети ЭВМ и телекоммуникации». Область научных интересов и направление научно-исследовательской деятельности – мультимедиа технологии, методы и средства защиты компьютерной информации, информационная безопасность, программное обеспечение процесса проектирования, электронные образовательные ресурсы, математическое и компьютерное моделирование, дистанционное образование, информационная деятельность в области образования и педагогики,  автоматизация и автоматизированные системы в образовании.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Мытников Александр Николаевич  -</a:t>
            </a:r>
            <a:r>
              <a:rPr lang="ru-RU" sz="4000" dirty="0" err="1" smtClean="0"/>
              <a:t>соруководитель</a:t>
            </a:r>
            <a:r>
              <a:rPr lang="ru-RU" sz="4000" dirty="0" smtClean="0"/>
              <a:t>  </a:t>
            </a:r>
            <a:r>
              <a:rPr lang="ru-RU" sz="4000" dirty="0"/>
              <a:t>научной </a:t>
            </a:r>
            <a:r>
              <a:rPr lang="ru-RU" sz="4000" dirty="0" smtClean="0"/>
              <a:t>школы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Старший преподаватель кафедры компьютерных </a:t>
            </a:r>
            <a:r>
              <a:rPr lang="ru-RU" dirty="0" smtClean="0"/>
              <a:t>технологий, заместитель декана факультета дизайна и компьютерных технологий по воспитательной работе. Является </a:t>
            </a:r>
            <a:r>
              <a:rPr lang="ru-RU" dirty="0"/>
              <a:t>автором </a:t>
            </a:r>
            <a:r>
              <a:rPr lang="ru-RU" smtClean="0"/>
              <a:t>8 публикаций.</a:t>
            </a: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200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Тематика занятий </a:t>
            </a:r>
            <a:r>
              <a:rPr lang="ru-RU" sz="3600" dirty="0" smtClean="0"/>
              <a:t>кружка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215370" cy="400052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Модуль 1 Методы и средства защиты информации</a:t>
            </a:r>
            <a:endParaRPr lang="ru-RU" dirty="0" smtClean="0"/>
          </a:p>
          <a:p>
            <a:r>
              <a:rPr lang="ru-RU" b="1" i="1" dirty="0" smtClean="0"/>
              <a:t>Тема 1 Введение в защиту информации</a:t>
            </a:r>
            <a:endParaRPr lang="ru-RU" dirty="0" smtClean="0"/>
          </a:p>
          <a:p>
            <a:r>
              <a:rPr lang="ru-RU" b="1" i="1" dirty="0" smtClean="0"/>
              <a:t>Тема 2 Политика информационной безопасности</a:t>
            </a:r>
            <a:endParaRPr lang="ru-RU" dirty="0" smtClean="0"/>
          </a:p>
          <a:p>
            <a:r>
              <a:rPr lang="ru-RU" b="1" i="1" dirty="0" smtClean="0"/>
              <a:t>Тема 3 Стандарты безопасности</a:t>
            </a:r>
            <a:endParaRPr lang="ru-RU" dirty="0" smtClean="0"/>
          </a:p>
          <a:p>
            <a:r>
              <a:rPr lang="ru-RU" b="1" i="1" dirty="0" smtClean="0"/>
              <a:t>Тема 4 Требования к системам защиты информации</a:t>
            </a:r>
            <a:endParaRPr lang="ru-RU" dirty="0" smtClean="0"/>
          </a:p>
          <a:p>
            <a:r>
              <a:rPr lang="ru-RU" b="1" i="1" dirty="0" smtClean="0"/>
              <a:t>Тема 5 Криптографические модели защиты информации</a:t>
            </a:r>
            <a:endParaRPr lang="ru-RU" dirty="0" smtClean="0"/>
          </a:p>
          <a:p>
            <a:r>
              <a:rPr lang="ru-RU" b="1" dirty="0" smtClean="0"/>
              <a:t>Модуль 2 Защита компьютерных и телекоммуникационных сетей</a:t>
            </a:r>
            <a:endParaRPr lang="ru-RU" dirty="0" smtClean="0"/>
          </a:p>
          <a:p>
            <a:r>
              <a:rPr lang="ru-RU" b="1" i="1" dirty="0" smtClean="0"/>
              <a:t>Тема 6 Модели безопасности операционных систем</a:t>
            </a:r>
            <a:endParaRPr lang="ru-RU" dirty="0" smtClean="0"/>
          </a:p>
          <a:p>
            <a:r>
              <a:rPr lang="ru-RU" b="1" i="1" dirty="0" smtClean="0"/>
              <a:t>Тема 7 Защита информации от несанкционированного доступа</a:t>
            </a:r>
            <a:endParaRPr lang="ru-RU" dirty="0" smtClean="0"/>
          </a:p>
          <a:p>
            <a:r>
              <a:rPr lang="ru-RU" b="1" i="1" dirty="0" smtClean="0"/>
              <a:t>Тема 8 Защита информации в сетях</a:t>
            </a:r>
            <a:endParaRPr lang="ru-RU" dirty="0" smtClean="0"/>
          </a:p>
          <a:p>
            <a:r>
              <a:rPr lang="ru-RU" b="1" i="1" dirty="0" smtClean="0"/>
              <a:t>Тема 9 Многоуровневая защита корпоративных сетей</a:t>
            </a:r>
            <a:endParaRPr lang="ru-RU" dirty="0" smtClean="0"/>
          </a:p>
          <a:p>
            <a:r>
              <a:rPr lang="ru-RU" b="1" i="1" dirty="0" smtClean="0"/>
              <a:t>Тема 10 Администрирование системы безопасности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2004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место </a:t>
            </a:r>
            <a:r>
              <a:rPr lang="ru-RU" sz="3600" dirty="0" smtClean="0"/>
              <a:t>и время проведения. Контакты:</a:t>
            </a:r>
            <a:br>
              <a:rPr lang="ru-RU" sz="3600" dirty="0" smtClean="0"/>
            </a:br>
            <a:r>
              <a:rPr lang="en-US" sz="3600" dirty="0" smtClean="0"/>
              <a:t>e</a:t>
            </a:r>
            <a:r>
              <a:rPr lang="ru-RU" sz="3600" dirty="0" smtClean="0"/>
              <a:t>-</a:t>
            </a:r>
            <a:r>
              <a:rPr lang="en-US" sz="3600" dirty="0" smtClean="0"/>
              <a:t>mail</a:t>
            </a:r>
            <a:r>
              <a:rPr lang="ru-RU" sz="3600" dirty="0" smtClean="0"/>
              <a:t>, сайт и телефон для связи)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215370" cy="400052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Дистанционный кружок. </a:t>
            </a:r>
            <a:endParaRPr lang="en-U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Работа  по  электронной почте: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hlinkClick r:id="rId2"/>
              </a:rPr>
              <a:t>Egorova-YN@rambler.ru</a:t>
            </a:r>
            <a:r>
              <a:rPr lang="ru-RU" dirty="0" smtClean="0"/>
              <a:t>, 89176737208</a:t>
            </a:r>
            <a:endParaRPr lang="en-U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 итогам работы кружка участники кружка выступают на секции «Защита информации» в </a:t>
            </a:r>
            <a:r>
              <a:rPr lang="ru-RU" dirty="0" smtClean="0"/>
              <a:t>рамках регионального фестиваля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студентов и молодежи  «Человек. Гражданин. </a:t>
            </a:r>
            <a:r>
              <a:rPr lang="ru-RU" dirty="0" smtClean="0"/>
              <a:t>Ученый», которая состоится 25 ноября 2014 г. в </a:t>
            </a:r>
            <a:r>
              <a:rPr lang="ru-RU" dirty="0" err="1" smtClean="0"/>
              <a:t>ауд</a:t>
            </a:r>
            <a:r>
              <a:rPr lang="ru-RU" dirty="0" smtClean="0"/>
              <a:t> №206 корпус «З»,  на Всероссийской </a:t>
            </a:r>
            <a:r>
              <a:rPr lang="ru-RU" dirty="0" smtClean="0"/>
              <a:t>научной </a:t>
            </a:r>
            <a:r>
              <a:rPr lang="ru-RU" dirty="0" smtClean="0"/>
              <a:t>студенческой </a:t>
            </a:r>
            <a:r>
              <a:rPr lang="ru-RU" dirty="0" err="1" smtClean="0"/>
              <a:t>конференции-по</a:t>
            </a:r>
            <a:r>
              <a:rPr lang="ru-RU" dirty="0" smtClean="0"/>
              <a:t> </a:t>
            </a:r>
            <a:r>
              <a:rPr lang="ru-RU" dirty="0" smtClean="0"/>
              <a:t>техническим, гуманитарным и естественным наукам Чувашского государственного университета имени И.Н. Ульянова</a:t>
            </a:r>
            <a:r>
              <a:rPr lang="ru-RU" dirty="0" smtClean="0"/>
              <a:t>.</a:t>
            </a:r>
            <a:endParaRPr lang="ru-RU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303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Научная школа</vt:lpstr>
      <vt:lpstr> Егорова Юлия Николаевна  -руководитель  научной школы </vt:lpstr>
      <vt:lpstr> Мытников Александр Николаевич  -соруководитель  научной школы </vt:lpstr>
      <vt:lpstr>Тематика занятий кружка   </vt:lpstr>
      <vt:lpstr>место и время проведения. Контакты: e-mail, сайт и телефон для связи)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Зашита информации</dc:title>
  <dc:creator>Дом</dc:creator>
  <cp:lastModifiedBy>Дом</cp:lastModifiedBy>
  <cp:revision>8</cp:revision>
  <dcterms:created xsi:type="dcterms:W3CDTF">2014-11-19T05:10:48Z</dcterms:created>
  <dcterms:modified xsi:type="dcterms:W3CDTF">2014-11-19T06:14:07Z</dcterms:modified>
</cp:coreProperties>
</file>